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7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717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6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723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0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4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6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3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1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1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4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8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0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9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huaweicloud.com/usermanual-welink/welink_appus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uaweicloud.com/product/welink-download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9131732" cy="226278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err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Welink</a:t>
            </a:r>
            <a:r>
              <a:rPr lang="zh-CN" altLang="en-US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视频会议系统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使用指南</a:t>
            </a:r>
            <a:r>
              <a:rPr lang="en-US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/>
            </a:r>
            <a:br>
              <a:rPr lang="en-US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</a:br>
            <a:r>
              <a:rPr lang="zh-CN" altLang="en-US" sz="31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主持人版</a:t>
            </a:r>
            <a:endParaRPr lang="zh-CN" altLang="en-US" sz="31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89213" y="5051699"/>
            <a:ext cx="8915399" cy="1126283"/>
          </a:xfrm>
        </p:spPr>
        <p:txBody>
          <a:bodyPr/>
          <a:lstStyle/>
          <a:p>
            <a:pPr algn="ctr"/>
            <a:r>
              <a:rPr lang="zh-CN" altLang="en-US" dirty="0" smtClean="0"/>
              <a:t>信息网络中心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2020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73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创建会议（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）：预约会议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5692" y="2118360"/>
            <a:ext cx="6977698" cy="377762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进入预约会议界面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输入会议主题、开始时间、会议时长。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会议类型：可在视频会议和语音会议切换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系统默认点选了“使用个人会议”，建议不使用个人会议（将该按钮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点为灰色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”号添加与会者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在高级设置中选择是否发送短信和邮件，建议发送短信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点击“预约会议”按钮完成预约，被选中的与会者将收到一条参会邀请的手机短信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26" y="685800"/>
            <a:ext cx="28765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3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创建会议（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）：发起临时会议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0448" y="1987434"/>
            <a:ext cx="3666808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在会议主界面点击发起会议，创建临时会议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点击“立即开始”，进入会议中，在屏幕上可以看到自己的画面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71" y="1905000"/>
            <a:ext cx="1873250" cy="3746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53" y="1905000"/>
            <a:ext cx="1882775" cy="37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5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创建会议（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）：发起临时会议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6746" y="2025535"/>
            <a:ext cx="4551421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此时会议室中只有您一个（主持人），点击一下屏幕，屏幕下方出现导航菜单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点击“与会者”，在“与会者”界面右上角点“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”号，在通讯录“我的组织”中选择添加其他人员，（注：因为没有购买电话授权，故不能添加手机通讯录的人员参会）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56" y="1829647"/>
            <a:ext cx="2239168" cy="44783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714" y="1829647"/>
            <a:ext cx="2239168" cy="44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4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常规参会操作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5216439" cy="377762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浏览参会人员画面：在默认状态下，手机每个屏幕可以显示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个与会人员的画面，当上线与会人员超过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个时，将可以通过滑动屏幕查看其他与会者，类似手机滑动桌面选择不同的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点击屏幕出现底部导航时，可以打开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关闭麦克风、摄像头等。也可以点击画面上的扬声器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耳机图标进行切换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（通常声音小就是因为处于耳机模式）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12" y="624110"/>
            <a:ext cx="26924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8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会议控制（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禁止与会者自行解除静音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24755" y="1540189"/>
            <a:ext cx="6072650" cy="377762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在会议开始后，默认状态下，只有主持人的麦克风是处于开启状态，其他与会人的麦克风处于关闭状态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。此时，与会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人可以自行打开麦克风。但是如果多人同时打开麦克风，则整个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会议的秩序会比较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混乱，并且会严重影响系统的性能，出现声音和画面卡顿等现象。因此，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强烈建议主持人进入会议后，设置禁止与会者自行解除静音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。设置方法如下：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在与会者界面点击右下角“更多”菜单，点击“禁止与会者自行解除静音”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575" y="1540189"/>
            <a:ext cx="2581102" cy="51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89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会议控制（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取消静音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176" y="2108661"/>
            <a:ext cx="5565573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在禁止与会者自行解除静音后，将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会议发言人的麦克风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打开。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在“与会者”界面，点击拟设置的会议发言人，系统弹出菜单，点击“取消静音”，此时除了该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会议发言人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可以发言外，其他人员仍然处于静音状态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54" y="1266741"/>
            <a:ext cx="2730731" cy="54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会议控制（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广播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5076508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广播：当需要让所有与会人员都看到某个参会者（一般为发言人）的画面，则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可以使用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广播功能：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在“与会者”界面，点击拟广播的与会者（发言者），系统弹出菜单，点击“广播”，此时全体人员只能看到该广播画面。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1562100"/>
            <a:ext cx="2366010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17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会议控制（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）：举手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5190808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在会议期间，被静音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的与会者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可以举手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申请发言，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此时主持人在与会者界面可以点击该举手人，系统弹出菜单，主持人可对其执行以下操作：静音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解除静音、广播、手放下、设为主持人、挂断等。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70" y="1755461"/>
            <a:ext cx="22669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28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会议控制（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离开会议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25611" y="2019300"/>
            <a:ext cx="5256213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在会议画面上，点击“离开”，系统弹出提示窗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如果是主持人临时离开会议，直接点击“确定”；离开后可再次进入并继续担任主持人，离开期间会议无主持人。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如果结束会议，点击“离开并结束会议”后，点击确定，会议结束，其余与会者自动退出会议。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68" y="1533211"/>
            <a:ext cx="2374900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99" y="1533211"/>
            <a:ext cx="2357975" cy="47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16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以上即为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视频会议系统主持人的主要功能介绍，截图均为安卓版本的手机截图，苹果手机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ios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版本和电脑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版本的功能类似，在此不做重复介绍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更多功能可查看华为官网：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https://support.huaweicloud.com/usermanual-welink/welink_appuse.html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信息网络中心技术支持：王老师   电话：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3236214-8006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（近期工作时间均可拨打）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294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账号注册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信息网络中心将在近日为您预先创建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的账号，创建账号后，您的手机将收到如下短信：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华为云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尊敬的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（姓名）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：广西大学已为您开通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帐号，请使用 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**********（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登录手机号）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登录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，首次登录请设置密码，下载地址：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http://t.cn/EZEvZWf</a:t>
            </a:r>
            <a:b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73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软件下载安装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59670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方式一：点击上页中收到短信中的链接下载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方式二（手机版）：在应用商店中搜索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下载，目前苹果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Store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和大部分的安卓应用商店都可以下载。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方式三：华为官网链接下载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https://www.huaweicloud.com/product/welink-download.html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，可下载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版本或者手机版本。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版本下载后按照常规软件安装方式安装即可。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方式四：扫码下载</a:t>
            </a:r>
          </a:p>
        </p:txBody>
      </p:sp>
      <p:pic>
        <p:nvPicPr>
          <p:cNvPr id="4" name="图片 3" descr="https://support.huaweicloud.com/usermanual-welink/figure/zh-cn_image_018073364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17" y="4611370"/>
            <a:ext cx="3141345" cy="2132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7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初次登录系统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4252" y="2105018"/>
            <a:ext cx="7325101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打开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，将弹出首次登录的界面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输入您的手机号（如果有多个手机号码的，请注意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使用注册短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信中的号码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点击“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获取验证码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输入收到的验证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码，点击“下一步”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141" y="1112520"/>
            <a:ext cx="2201594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设置密码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910041" y="1983971"/>
            <a:ext cx="6837421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正确输入验证码后，弹出页面，提示您为广西大学用户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设置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密码：按照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要求设置密码及确认密码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点击“登录”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60" y="90747"/>
            <a:ext cx="3042778" cy="65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隐私声明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2925" y="2058786"/>
            <a:ext cx="3337762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弹出隐私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声明窗口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点击“同意”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02" y="448887"/>
            <a:ext cx="2766220" cy="59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5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进入系统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6330344" cy="3777622"/>
          </a:xfrm>
        </p:spPr>
        <p:txBody>
          <a:bodyPr/>
          <a:lstStyle/>
          <a:p>
            <a:r>
              <a:rPr lang="zh-CN" altLang="en-US" dirty="0" smtClean="0"/>
              <a:t>此时</a:t>
            </a:r>
            <a:r>
              <a:rPr lang="en-US" altLang="zh-CN" dirty="0" smtClean="0"/>
              <a:t>APP</a:t>
            </a:r>
            <a:r>
              <a:rPr lang="zh-CN" altLang="en-US" dirty="0" smtClean="0"/>
              <a:t>进入</a:t>
            </a:r>
            <a:r>
              <a:rPr lang="en-US" altLang="zh-CN" dirty="0" err="1" smtClean="0"/>
              <a:t>welink</a:t>
            </a:r>
            <a:r>
              <a:rPr lang="zh-CN" altLang="en-US" dirty="0" smtClean="0"/>
              <a:t>系统</a:t>
            </a:r>
            <a:endParaRPr lang="en-US" altLang="zh-CN" dirty="0" smtClean="0"/>
          </a:p>
          <a:p>
            <a:r>
              <a:rPr lang="en-US" altLang="zh-CN" dirty="0" smtClean="0"/>
              <a:t>APP</a:t>
            </a:r>
            <a:r>
              <a:rPr lang="zh-CN" altLang="en-US" dirty="0" smtClean="0"/>
              <a:t>底部有“消息”、“通讯录”和“业务”三个导航菜单，常用菜单为“通讯录</a:t>
            </a:r>
            <a:r>
              <a:rPr lang="zh-CN" altLang="en-US" dirty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点击左上角用户名的小圆圈，可以进入个人中心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752475"/>
            <a:ext cx="2476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5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创建会议（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9423" y="2075411"/>
            <a:ext cx="6222279" cy="37776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在“消息”界面，点击屏幕右上角的“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”号，后点击“视频会议”或者“语音会议”。（注意一定要在“消息”界面，在“通讯录”界面点“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”号出来的菜单没有视频会议菜单）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视频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会议可以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进行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交互，能够看到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参会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人员的画面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语音会议类似电话会议，只能听到语音，没有参会人员画面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以下主要介绍视频会议的使用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03200"/>
            <a:ext cx="31115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创建会议（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5913438" cy="37776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进入会议界面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显示发起会议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 、“加入会议”、“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预约会议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 三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个图标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发起会议为临时性的发起会议，立即生效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加入会议是加入即将召开或者正在进行的会议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预约会议为预约某一时刻开始的会议。预约会议可以向与会者发送手机短信，参会者可以点击短信中的连接进入会议。强烈建议使用预约会议。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62" y="542925"/>
            <a:ext cx="26479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81544"/>
      </p:ext>
    </p:extLst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317</TotalTime>
  <Words>1195</Words>
  <Application>Microsoft Office PowerPoint</Application>
  <PresentationFormat>宽屏</PresentationFormat>
  <Paragraphs>73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黑体</vt:lpstr>
      <vt:lpstr>华文仿宋</vt:lpstr>
      <vt:lpstr>宋体</vt:lpstr>
      <vt:lpstr>幼圆</vt:lpstr>
      <vt:lpstr>Arial</vt:lpstr>
      <vt:lpstr>Century Gothic</vt:lpstr>
      <vt:lpstr>Wingdings 3</vt:lpstr>
      <vt:lpstr>丝状</vt:lpstr>
      <vt:lpstr>Welink视频会议系统使用指南 主持人版</vt:lpstr>
      <vt:lpstr>账号注册</vt:lpstr>
      <vt:lpstr>软件下载安装</vt:lpstr>
      <vt:lpstr>初次登录系统</vt:lpstr>
      <vt:lpstr>设置密码</vt:lpstr>
      <vt:lpstr>隐私声明</vt:lpstr>
      <vt:lpstr>进入系统</vt:lpstr>
      <vt:lpstr>创建会议（1）</vt:lpstr>
      <vt:lpstr>创建会议（2）</vt:lpstr>
      <vt:lpstr>创建会议（3）：预约会议</vt:lpstr>
      <vt:lpstr>创建会议（4）：发起临时会议</vt:lpstr>
      <vt:lpstr>创建会议（2）：发起临时会议</vt:lpstr>
      <vt:lpstr>常规参会操作</vt:lpstr>
      <vt:lpstr>会议控制（1）-禁止与会者自行解除静音</vt:lpstr>
      <vt:lpstr>会议控制（2）-取消静音</vt:lpstr>
      <vt:lpstr>会议控制（3）-广播</vt:lpstr>
      <vt:lpstr>会议控制（4）：举手</vt:lpstr>
      <vt:lpstr>会议控制（5）-离开会议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Welink视频会议系统 主持人使用指南</dc:title>
  <dc:creator>王 世辉</dc:creator>
  <cp:lastModifiedBy>王 世辉</cp:lastModifiedBy>
  <cp:revision>23</cp:revision>
  <dcterms:created xsi:type="dcterms:W3CDTF">2020-01-30T07:21:47Z</dcterms:created>
  <dcterms:modified xsi:type="dcterms:W3CDTF">2020-01-30T12:39:29Z</dcterms:modified>
</cp:coreProperties>
</file>