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9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17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23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0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6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3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1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4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huaweicloud.com/usermanual-welink/welink_appus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131732" cy="226278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Welink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视频会议系统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使用指南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31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与会者</a:t>
            </a:r>
            <a:r>
              <a:rPr lang="zh-CN" altLang="en-US" sz="31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版</a:t>
            </a:r>
            <a:endParaRPr lang="zh-CN" altLang="en-US" sz="31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5051699"/>
            <a:ext cx="8915399" cy="1126283"/>
          </a:xfrm>
        </p:spPr>
        <p:txBody>
          <a:bodyPr/>
          <a:lstStyle/>
          <a:p>
            <a:pPr algn="ctr"/>
            <a:r>
              <a:rPr lang="zh-CN" altLang="en-US" dirty="0" smtClean="0"/>
              <a:t>信息网络中心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举手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8557" y="2067098"/>
            <a:ext cx="5190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在会议期间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，通常与会者被主持人设置静音，此时可如果需要发言，可以举手示意，由主持人控制打开您的麦克风以及广播您的视频。方法如下：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在会议界面点击右下角“更多”按钮，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“举手”，系统提示举手成功，并可在“与会者”中看到你的举手图标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65" y="1147813"/>
            <a:ext cx="2481349" cy="4962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27" y="1147813"/>
            <a:ext cx="2481349" cy="4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离开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5611" y="2019300"/>
            <a:ext cx="525621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在会议画面上，点击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“离开”便可离开会议，如果会议没有结束，可以重新进入会议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1533211"/>
            <a:ext cx="2374900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99" y="1533211"/>
            <a:ext cx="2357975" cy="47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以上即为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系统与会者的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主要功能介绍，截图均为安卓版本的手机截图，苹果手机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ios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版本和电脑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版本的功能类似，在此不做重复介绍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更多功能可查看华为官网：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https://support.huaweicloud.com/usermanual-welink/welink_appuse.html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信息网络中心技术支持：王老师   电话：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3236214-8006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（近期工作时间均可拨打）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9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账号注册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信息网络中心将在近日为您预先创建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的账号，创建账号后，您的手机将收到如下短信：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华为云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尊敬的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（姓名）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：广西大学已为您开通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帐号，请使用 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**********（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登录手机号）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，首次登录请设置密码，下载地址：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http://t.cn/EZEvZWf</a:t>
            </a:r>
            <a:b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3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软件下载安装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9670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方式一：点击上页中收到短信中的链接下载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方式二（手机版）：在应用商店中搜索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下载，目前苹果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Store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和大部分的安卓应用商店都可以下载。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方式三：华为官网链接下载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https://www.huaweicloud.com/product/welink-download.html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，可下载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版本或者手机版本。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版本下载后按照常规软件安装方式安装即可。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方式四：扫码下载</a:t>
            </a:r>
          </a:p>
        </p:txBody>
      </p:sp>
      <p:pic>
        <p:nvPicPr>
          <p:cNvPr id="4" name="图片 3" descr="https://support.huaweicloud.com/usermanual-welink/figure/zh-cn_image_018073364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17" y="4611370"/>
            <a:ext cx="3141345" cy="213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初次登录系统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4252" y="2105018"/>
            <a:ext cx="732510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，将弹出首次登录的界面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输入您的手机号（如果有多个手机号码的，请注意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使用注册短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信中的号码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获取验证码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输入收到的验证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码，点击“下一步”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1" y="1112520"/>
            <a:ext cx="2201594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设置密码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10041" y="1983971"/>
            <a:ext cx="6837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正确输入验证码后，弹出页面，提示您为广西大学用户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密码：按照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要求设置密码及确认密码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点击“登录”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60" y="90747"/>
            <a:ext cx="3042778" cy="65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隐私声明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2058786"/>
            <a:ext cx="333776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弹出隐私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声明窗口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点击“同意”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2" y="448887"/>
            <a:ext cx="2766220" cy="5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进入系统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6330344" cy="3777622"/>
          </a:xfrm>
        </p:spPr>
        <p:txBody>
          <a:bodyPr/>
          <a:lstStyle/>
          <a:p>
            <a:r>
              <a:rPr lang="zh-CN" altLang="en-US" dirty="0" smtClean="0"/>
              <a:t>此时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进入</a:t>
            </a:r>
            <a:r>
              <a:rPr lang="en-US" altLang="zh-CN" dirty="0" err="1" smtClean="0"/>
              <a:t>welink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底部有“消息”、“通讯录”和“业务”三个导航菜单，常用菜单为“通讯录</a:t>
            </a:r>
            <a:r>
              <a:rPr lang="zh-CN" altLang="en-US" dirty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点击左上角用户名的小圆圈，可以进入个人中心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752475"/>
            <a:ext cx="2476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进入会议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532438" cy="377762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方式一（短信跳转）：点击会议邀请短信中的链接，用浏览器打开网址，提示“请求离开浏览器前往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应用”，点击允许，此时将自动跳转到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应用并自动进入会议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内进入）：打开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后，在“消息”导航，点击右上角“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”好，进入会议界面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会议列表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中点击“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加入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”可直接进入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会议，只要会议创建时指定了您是与会者，则此处都可以看到该会议的列表，注意选对会议。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方式三：如果点击屏幕上部的“</a:t>
            </a:r>
            <a:r>
              <a:rPr lang="zh-CN" altLang="en-US" sz="24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加入会议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”按钮，则可以输入会议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进入会议（此方式是用于列表中没有的会议）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1" y="1790700"/>
            <a:ext cx="1833563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常规参会操作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216439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浏览参会人员画面：在默认状态下，手机每个屏幕可以显示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个与会人员的画面，当上线与会人员超过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个时，将可以通过滑动屏幕查看其他与会者，类似手机滑动桌面选择不同的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点击屏幕出现底部导航时，可以打开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关闭麦克风、摄像头等。也可以点击画面上的扬声器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耳机图标进行切换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（通常声音小就是因为处于耳机模式）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2" y="624110"/>
            <a:ext cx="2692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6850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689</Words>
  <Application>Microsoft Office PowerPoint</Application>
  <PresentationFormat>宽屏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华文仿宋</vt:lpstr>
      <vt:lpstr>宋体</vt:lpstr>
      <vt:lpstr>幼圆</vt:lpstr>
      <vt:lpstr>Arial</vt:lpstr>
      <vt:lpstr>Century Gothic</vt:lpstr>
      <vt:lpstr>Wingdings 3</vt:lpstr>
      <vt:lpstr>丝状</vt:lpstr>
      <vt:lpstr>Welink视频会议系统使用指南 与会者版</vt:lpstr>
      <vt:lpstr>账号注册</vt:lpstr>
      <vt:lpstr>软件下载安装</vt:lpstr>
      <vt:lpstr>初次登录系统</vt:lpstr>
      <vt:lpstr>设置密码</vt:lpstr>
      <vt:lpstr>隐私声明</vt:lpstr>
      <vt:lpstr>进入系统</vt:lpstr>
      <vt:lpstr>进入会议</vt:lpstr>
      <vt:lpstr>常规参会操作</vt:lpstr>
      <vt:lpstr>举手</vt:lpstr>
      <vt:lpstr>离开会议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Welink视频会议系统 主持人使用指南</dc:title>
  <dc:creator>王 世辉</dc:creator>
  <cp:lastModifiedBy>王 世辉</cp:lastModifiedBy>
  <cp:revision>28</cp:revision>
  <dcterms:created xsi:type="dcterms:W3CDTF">2020-01-30T07:21:47Z</dcterms:created>
  <dcterms:modified xsi:type="dcterms:W3CDTF">2020-01-30T13:27:33Z</dcterms:modified>
</cp:coreProperties>
</file>